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E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4D1815-9FD4-4742-8660-2323630E7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717C17-9AC9-4CED-BEC3-AB2FCB734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4A9EEA-4DD0-4DBC-9924-CCFF3AEFE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495DC0-D10F-4C20-A693-91DFFBA41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DAC9E3-D88E-4F91-83E6-F85E81170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540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70803A-0E29-4937-A549-B851B494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9FAC3F-4BD6-4323-B93D-A55DAB618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1B3B00-9367-4911-BBC3-84B93F91C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6A817A-8819-4907-BCED-A2CFF289D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5CDAFF-94B2-4904-8FF4-AB8A320C9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33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B694533-C9AC-4D36-B411-3065A9D40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C281FAB-BB20-4E70-865C-0FD6DD02C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72800D-BFBD-44CE-B306-8041F5EE0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8739BA-7959-4317-BD63-894A561E8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9F6A6B-C185-44E6-9353-697B0B89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9123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EBCDE-7A9C-4BE2-BECB-CF86CE72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01DF8E-7916-4223-ABBB-18BB08454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A1BC84-B45B-45E1-941B-20AFBD1EE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B5ADF6-571D-4F85-99BA-8727CC243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005B47-490A-4570-AAB6-82B19DD8A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8818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B3592B-1956-46FC-9574-02019EE7A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3E4A4E-D553-4EDE-9F9D-8F3D371F2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AD77EF-90FD-4CDE-9E74-4725B7F0B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D6AA4D-33D4-4887-90C8-7A8F30173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E18B37-9656-4436-A47F-243399F5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5607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C3149-AFDD-4341-934A-8A513D7B0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198B2D-8DE9-4696-AECD-9758284FF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96FD958-4364-4D66-8289-4CDDF574B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A72D78-674A-4201-8494-19F4B917E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0B3A30-23A6-4AFB-AD79-E77EABE1E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F6BCAD-0570-4192-905B-9F50CFC06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9285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4B0B3C-CE70-4367-A701-2A7410B7D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BA5BD4-1097-49B3-8959-86535D399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9D19A62-8E28-41C0-9736-5A73D4856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89188D-D474-4282-A75E-A729BD1DF2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3DFBEA2-C023-474E-87C0-085DF06A3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1A3685F-860D-4316-AC43-6B2B9883E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913871A-D3A1-4B4D-AC6D-52E0B69C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FA20A6F-58E8-448D-8300-5BB88D621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3186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5F5BF-6FCF-4E3B-AC28-72E3B811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A39BFA9-5F60-4C59-B997-4DEDB0C9B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C172DED-9072-480F-805F-C62EB1D8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57E66F7-6627-4E77-8BBC-C9ABC35A2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33477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08C026-614D-42D2-A083-114C2CB9A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85C0E8-D51E-4EEE-8988-8D6100194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0946F0-4562-444D-963E-BD6846CB6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1774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A799B-34DE-417C-ADEC-D76FD5DDB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2ED061-0CB2-4914-8011-8095360ED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4FFB3E2-28C6-4403-958B-26F3A7002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DE742E-E115-41CF-AD60-6FFD0DD53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578A6A-810F-4859-B242-0C20723EA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61D0F7F-BAE0-4E15-990B-B639DAF4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8326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3EB87C-66C2-48B9-95B7-7DBEB74F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140FD6-2811-428D-A4AF-73CBFA151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321BA9-DD75-4DBE-96B2-8A909E86F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56CEFA-1F3E-4CC0-A7B9-0EBF545A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10B95A-4809-4EF2-8E78-654E87EA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633B10-EDB4-442E-AD53-2DCF8AD7F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0511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836DA24-461C-4D7E-A873-7C3820A48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0938E3-706B-4312-BB8D-8D155DA7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CD149C-7776-4DE7-A6BC-C25F6A351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38F3B-9C13-45BA-AB57-9B2C5EE0DA37}" type="datetimeFigureOut">
              <a:rPr lang="es-CL" smtClean="0"/>
              <a:t>13-06-2021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34342E-CDEA-40D6-B6FB-6DE62E928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7E5CA8-8F2E-4ADD-8319-353DD41978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1260D-B565-4381-9F0F-4AF1CE232A2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225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Vídeo 18">
            <a:extLst>
              <a:ext uri="{FF2B5EF4-FFF2-40B4-BE49-F238E27FC236}">
                <a16:creationId xmlns:a16="http://schemas.microsoft.com/office/drawing/2014/main" id="{94943AF4-E10C-4404-A1C6-2E75D87D52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959014" y="1"/>
            <a:ext cx="11229937" cy="68444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57B97B0-CD18-45BB-A9F3-8D1755977795}"/>
              </a:ext>
            </a:extLst>
          </p:cNvPr>
          <p:cNvSpPr txBox="1"/>
          <p:nvPr/>
        </p:nvSpPr>
        <p:spPr>
          <a:xfrm>
            <a:off x="959014" y="5996536"/>
            <a:ext cx="1773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/>
                </a:solidFill>
              </a:rPr>
              <a:t>Hecho por: Joaquin Rohland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1B92503C-8E71-464C-A490-5CA2F31BFCF8}"/>
              </a:ext>
            </a:extLst>
          </p:cNvPr>
          <p:cNvSpPr txBox="1">
            <a:spLocks/>
          </p:cNvSpPr>
          <p:nvPr/>
        </p:nvSpPr>
        <p:spPr>
          <a:xfrm>
            <a:off x="147405" y="1960597"/>
            <a:ext cx="3396343" cy="2339976"/>
          </a:xfrm>
          <a:prstGeom prst="rect">
            <a:avLst/>
          </a:prstGeom>
          <a:solidFill>
            <a:srgbClr val="DADEDD">
              <a:alpha val="82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200" b="1" dirty="0" err="1"/>
              <a:t>Resumen</a:t>
            </a:r>
            <a:r>
              <a:rPr lang="en-US" sz="5200" b="1" dirty="0"/>
              <a:t> Hand-on ML:</a:t>
            </a:r>
            <a:br>
              <a:rPr lang="en-US" sz="5200" b="1" dirty="0"/>
            </a:br>
            <a:r>
              <a:rPr lang="en-US" sz="5200" b="1" dirty="0"/>
              <a:t>Chapter 3. </a:t>
            </a:r>
          </a:p>
          <a:p>
            <a:pPr>
              <a:spcAft>
                <a:spcPts val="600"/>
              </a:spcAft>
            </a:pPr>
            <a:r>
              <a:rPr lang="en-US" sz="5200" b="1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2613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8833B3-F1AB-4F28-9BFB-82D192BFE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4400" dirty="0"/>
            </a:b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97E670-19BD-4865-BF76-E773CD9A5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E9532D1-085D-4B3A-A1E5-E529C8295580}"/>
              </a:ext>
            </a:extLst>
          </p:cNvPr>
          <p:cNvSpPr txBox="1"/>
          <p:nvPr/>
        </p:nvSpPr>
        <p:spPr>
          <a:xfrm>
            <a:off x="838200" y="365125"/>
            <a:ext cx="10515600" cy="943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6626097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4349</TotalTime>
  <Words>15</Words>
  <Application>Microsoft Office PowerPoint</Application>
  <PresentationFormat>Panorámica</PresentationFormat>
  <Paragraphs>4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joaquin rohland herrera</dc:creator>
  <cp:lastModifiedBy>joaquin rohland herrera</cp:lastModifiedBy>
  <cp:revision>6</cp:revision>
  <dcterms:created xsi:type="dcterms:W3CDTF">2021-06-12T14:11:50Z</dcterms:created>
  <dcterms:modified xsi:type="dcterms:W3CDTF">2021-06-15T20:06:55Z</dcterms:modified>
</cp:coreProperties>
</file>

<file path=docProps/thumbnail.jpeg>
</file>